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9" r:id="rId3"/>
    <p:sldId id="321" r:id="rId4"/>
    <p:sldId id="322" r:id="rId5"/>
    <p:sldId id="326" r:id="rId6"/>
    <p:sldId id="325" r:id="rId7"/>
    <p:sldId id="324" r:id="rId8"/>
    <p:sldId id="323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DF99B-3FE1-42AF-80FA-2FC9953D3F9B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47612-C82B-4C23-999B-E3E70E283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C9138-0903-E6ED-5DBF-6B0EE76245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F4AA0-9AB2-4384-4FB7-D6AE8616D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66AEC-F9FC-43F9-E269-416F86D8B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6D96C-9D3A-A12B-C228-F8F1B102E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0775F-46D9-451D-63BA-CAB03790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88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2ED2-E6D6-73B2-B6B9-538D29A33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800E2-ACA9-90FE-0A67-68995E016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C2A85-ABA0-63AB-BC1B-687671C00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B1334-29AE-F669-269C-CDDA7552E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744B1-F237-7EB3-0C31-530F1566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1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3B323A-7A1E-EB68-C03C-BC9FA9325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8147A-D560-DCFA-17FD-BACF89AB7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668BD-FE7D-00D5-45A9-CCBF538C0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3A29D-2B50-3C1C-B144-26CF534CA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A8260-002C-402D-6AD2-551851FBD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08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38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61AB1-9ACB-8E7E-5E93-A67B9F95B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EAAAC-C2A7-B38B-8F20-E190DF20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0AA37-C9EE-823C-D8AA-AF34E90D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53C9C-AB30-3D32-DF2E-055C0F4B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BF1A8-23F2-E8B8-F65F-E3A37D43C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59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A4BD3-76AE-B922-CBAD-87A7E08C1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6BF9-2B32-E936-560B-251F9F516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0A488-2E29-491E-C751-05C060E0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32573-2288-FCE2-4EF3-833C8F2EE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B4F35-6A4A-9C8D-763C-6F07F1C8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82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9073B-C711-EDD0-FCAF-BAF192698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D025D-4710-51E8-9BE1-B9C802E6E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24995-F789-1955-F8A8-010856F352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3A18C-1168-ADAD-F46E-75D9475B2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B1D43-0AC7-0AED-FD9E-98D4ED2B1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7CE526-C6C9-63B5-8409-7476DC788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023A8-B10F-1C4F-6168-E284D01E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49135-2056-B561-7A98-5D9C2A44F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931D6-6843-5F4A-E578-5B132CEF1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F515EB-7FE6-B070-D41D-1BE3160FCF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C1B4EF-958A-78A2-62C8-2FC5FD849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94142F-94DA-612D-ECE7-A5AB03B29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BA5CE4-2117-CD33-DC0A-DE2F66431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F4E5A-52C1-AC4E-F111-673F8836F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3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88B19-5DB3-FB3A-244C-061243DED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BD340-FA5B-2092-48CA-D17ED6B9C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B7083-B146-76DB-D301-4B1ABA36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98D8D-E638-C892-F59B-1127D424B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64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331F01-7A3B-652D-0A3C-56A8893A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BCCE6B-4E50-96B4-FD4A-9133D0B9E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7F7E8-3385-C364-FC12-01173D62B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08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96258-713A-90B6-FDD0-9330A3C7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3B84A-606E-FBCE-B7FA-E11C1319A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CEA41-BF0C-E021-A8B4-39B28A6EF0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4F0786-1B1A-3617-E5CA-D829CD167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2319B-57FB-3243-E66F-2346454E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0640D-A6F2-4679-6865-88E29F0EE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395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8ED59-4DC9-B8B4-A2F3-B51041D95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EE8973-CE1A-CE87-786F-BC973A4C8C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357B55-1CE2-7B19-185A-471EB71E2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CCBE4-B724-ACA8-B7A6-6CA80F7B6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40068-643C-E0E8-5374-A9C4C014D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84E57-964B-8D34-B98E-3ED7997C9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9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23FAF4-B402-A4C8-9B29-A59B17B30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61021-C2F7-64B9-5EBE-A1090A438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D1D05-9517-C75C-9D0A-82FFA4EF0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7846D-9F51-43F8-8FCC-9E36AAC2CFBF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ABDF-11CC-C409-F1A1-D9E96172B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FB823-191C-78CC-D820-4D7A24BE94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D35DE-F1F2-411C-AD45-47E9022536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560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757066"/>
            <a:ext cx="4746526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Fantastic 4: Our Team</a:t>
            </a:r>
            <a:endParaRPr lang="en-US" sz="3708" dirty="0"/>
          </a:p>
        </p:txBody>
      </p:sp>
      <p:sp>
        <p:nvSpPr>
          <p:cNvPr id="3" name="Text 1"/>
          <p:cNvSpPr/>
          <p:nvPr/>
        </p:nvSpPr>
        <p:spPr>
          <a:xfrm>
            <a:off x="661492" y="2725738"/>
            <a:ext cx="10869018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team, Fantastic 4, is dedicated to developing a reliable and innovative gas detection system. We have combined our expertise in electronics, software, and chemistry to create a solution that can effectively identify and measure different gases.</a:t>
            </a:r>
            <a:endParaRPr lang="en-US" sz="1458" dirty="0"/>
          </a:p>
        </p:txBody>
      </p:sp>
      <p:sp>
        <p:nvSpPr>
          <p:cNvPr id="4" name="Text 2"/>
          <p:cNvSpPr/>
          <p:nvPr/>
        </p:nvSpPr>
        <p:spPr>
          <a:xfrm>
            <a:off x="661492" y="37322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Swam Singla  </a:t>
            </a:r>
            <a:endParaRPr lang="en-US" sz="1833" dirty="0"/>
          </a:p>
        </p:txBody>
      </p:sp>
      <p:sp>
        <p:nvSpPr>
          <p:cNvPr id="5" name="Text 3"/>
          <p:cNvSpPr/>
          <p:nvPr/>
        </p:nvSpPr>
        <p:spPr>
          <a:xfrm>
            <a:off x="661492" y="4216499"/>
            <a:ext cx="2371328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endParaRPr lang="en-US" sz="1167" dirty="0"/>
          </a:p>
        </p:txBody>
      </p:sp>
      <p:sp>
        <p:nvSpPr>
          <p:cNvPr id="6" name="Text 4"/>
          <p:cNvSpPr/>
          <p:nvPr/>
        </p:nvSpPr>
        <p:spPr>
          <a:xfrm>
            <a:off x="3500339" y="37322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Shubham Goel</a:t>
            </a:r>
            <a:endParaRPr lang="en-US" sz="1833" dirty="0"/>
          </a:p>
        </p:txBody>
      </p:sp>
      <p:sp>
        <p:nvSpPr>
          <p:cNvPr id="7" name="Text 5"/>
          <p:cNvSpPr/>
          <p:nvPr/>
        </p:nvSpPr>
        <p:spPr>
          <a:xfrm>
            <a:off x="3500339" y="4216499"/>
            <a:ext cx="2371328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endParaRPr lang="en-US" sz="1167" dirty="0"/>
          </a:p>
        </p:txBody>
      </p:sp>
      <p:sp>
        <p:nvSpPr>
          <p:cNvPr id="8" name="Text 6"/>
          <p:cNvSpPr/>
          <p:nvPr/>
        </p:nvSpPr>
        <p:spPr>
          <a:xfrm>
            <a:off x="6339185" y="37322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Inesh Dheer </a:t>
            </a:r>
            <a:endParaRPr lang="en-US" sz="1833" dirty="0"/>
          </a:p>
        </p:txBody>
      </p:sp>
      <p:sp>
        <p:nvSpPr>
          <p:cNvPr id="9" name="Text 7"/>
          <p:cNvSpPr/>
          <p:nvPr/>
        </p:nvSpPr>
        <p:spPr>
          <a:xfrm>
            <a:off x="6339185" y="4216499"/>
            <a:ext cx="2371328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endParaRPr lang="en-US" sz="1167" dirty="0"/>
          </a:p>
        </p:txBody>
      </p:sp>
      <p:sp>
        <p:nvSpPr>
          <p:cNvPr id="10" name="Text 8"/>
          <p:cNvSpPr/>
          <p:nvPr/>
        </p:nvSpPr>
        <p:spPr>
          <a:xfrm>
            <a:off x="9178032" y="373221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833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Shreyas Mehta</a:t>
            </a:r>
            <a:r>
              <a:rPr lang="en-US" sz="1833" b="1" dirty="0">
                <a:solidFill>
                  <a:srgbClr val="FFFFFF"/>
                </a:solidFill>
                <a:latin typeface="Saira" pitchFamily="34" charset="0"/>
                <a:ea typeface="Saira" pitchFamily="34" charset="-122"/>
                <a:cs typeface="Saira" pitchFamily="34" charset="-120"/>
              </a:rPr>
              <a:t> </a:t>
            </a:r>
            <a:endParaRPr lang="en-US" sz="1833" dirty="0"/>
          </a:p>
        </p:txBody>
      </p:sp>
      <p:sp>
        <p:nvSpPr>
          <p:cNvPr id="11" name="Text 9"/>
          <p:cNvSpPr/>
          <p:nvPr/>
        </p:nvSpPr>
        <p:spPr>
          <a:xfrm>
            <a:off x="9178032" y="4216499"/>
            <a:ext cx="2371328" cy="241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endParaRPr lang="en-US" sz="1167" dirty="0"/>
          </a:p>
        </p:txBody>
      </p:sp>
      <p:sp>
        <p:nvSpPr>
          <p:cNvPr id="12" name="Text 10"/>
          <p:cNvSpPr/>
          <p:nvPr/>
        </p:nvSpPr>
        <p:spPr>
          <a:xfrm>
            <a:off x="9178032" y="4628456"/>
            <a:ext cx="237132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endParaRPr lang="en-US" sz="1458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973F5F-2E90-23EC-2718-62D4BCC80C74}"/>
              </a:ext>
            </a:extLst>
          </p:cNvPr>
          <p:cNvSpPr/>
          <p:nvPr/>
        </p:nvSpPr>
        <p:spPr>
          <a:xfrm>
            <a:off x="10668000" y="6340305"/>
            <a:ext cx="1524000" cy="44789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E6463D-70D7-F1D2-681F-E07F71FA8681}"/>
              </a:ext>
            </a:extLst>
          </p:cNvPr>
          <p:cNvSpPr txBox="1"/>
          <p:nvPr/>
        </p:nvSpPr>
        <p:spPr>
          <a:xfrm>
            <a:off x="5253203" y="872112"/>
            <a:ext cx="1749018" cy="605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33" dirty="0">
                <a:solidFill>
                  <a:schemeClr val="bg1"/>
                </a:solidFill>
              </a:rPr>
              <a:t>Report: </a:t>
            </a:r>
            <a:endParaRPr lang="en-IN" sz="3333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38D92-840D-D6EE-EE7C-1CD9CFB91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808" y="6377669"/>
            <a:ext cx="1534293" cy="45724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7B2EE77-24A3-D2DE-CA0E-42AAF98B10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112962"/>
              </p:ext>
            </p:extLst>
          </p:nvPr>
        </p:nvGraphicFramePr>
        <p:xfrm>
          <a:off x="1610590" y="1595597"/>
          <a:ext cx="8970820" cy="4390291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2242705">
                  <a:extLst>
                    <a:ext uri="{9D8B030D-6E8A-4147-A177-3AD203B41FA5}">
                      <a16:colId xmlns:a16="http://schemas.microsoft.com/office/drawing/2014/main" val="2626999958"/>
                    </a:ext>
                  </a:extLst>
                </a:gridCol>
                <a:gridCol w="2242705">
                  <a:extLst>
                    <a:ext uri="{9D8B030D-6E8A-4147-A177-3AD203B41FA5}">
                      <a16:colId xmlns:a16="http://schemas.microsoft.com/office/drawing/2014/main" val="4155477134"/>
                    </a:ext>
                  </a:extLst>
                </a:gridCol>
                <a:gridCol w="2242705">
                  <a:extLst>
                    <a:ext uri="{9D8B030D-6E8A-4147-A177-3AD203B41FA5}">
                      <a16:colId xmlns:a16="http://schemas.microsoft.com/office/drawing/2014/main" val="715530094"/>
                    </a:ext>
                  </a:extLst>
                </a:gridCol>
                <a:gridCol w="2242705">
                  <a:extLst>
                    <a:ext uri="{9D8B030D-6E8A-4147-A177-3AD203B41FA5}">
                      <a16:colId xmlns:a16="http://schemas.microsoft.com/office/drawing/2014/main" val="1762484679"/>
                    </a:ext>
                  </a:extLst>
                </a:gridCol>
              </a:tblGrid>
              <a:tr h="90277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Inesh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Shreyas 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Shubham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Swam</a:t>
                      </a:r>
                      <a:endParaRPr lang="en-IN" sz="2000" dirty="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642620663"/>
                  </a:ext>
                </a:extLst>
              </a:tr>
              <a:tr h="348751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Wrote the Results and Discussion part of the Research paper.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Performed the experiments.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Assisted in soldering.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Assisted in the testing of the qualitative sensor and found inconsistencies.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Compiled the Research paper.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Read the research paper sent by Srikar Sir.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Did the testing of the new sensor (given by Srikar sir) and found inconsistencies.</a:t>
                      </a:r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GUI Done.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US" sz="150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500" dirty="0"/>
                        <a:t>Assisted in soldering.</a:t>
                      </a:r>
                      <a:endParaRPr lang="en-US" sz="1500" dirty="0"/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§"/>
                      </a:pPr>
                      <a:endParaRPr lang="en-US" sz="1500" dirty="0"/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US" sz="1500" dirty="0"/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br>
                        <a:rPr lang="en-US" sz="1500" dirty="0"/>
                      </a:br>
                      <a:br>
                        <a:rPr lang="en-US" sz="1500" dirty="0"/>
                      </a:br>
                      <a:endParaRPr lang="en-IN" sz="1500" dirty="0"/>
                    </a:p>
                  </a:txBody>
                  <a:tcPr marL="76200" marR="76200" marT="38100" marB="3810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Did the complete analysis part of the Results and Discussion part of the Research paper.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Performed the Experiments with Inesh.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Assisted in soldering.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sz="1500" dirty="0"/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337390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86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atsApp Video 2024-11-04 at 4.38.51 PM">
            <a:hlinkClick r:id="" action="ppaction://media"/>
            <a:extLst>
              <a:ext uri="{FF2B5EF4-FFF2-40B4-BE49-F238E27FC236}">
                <a16:creationId xmlns:a16="http://schemas.microsoft.com/office/drawing/2014/main" id="{0DB5A370-65EA-4FD4-9670-106AC2BAB9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37" y="-21566"/>
            <a:ext cx="12192000" cy="690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60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04 at 4.39.08 PM">
            <a:hlinkClick r:id="" action="ppaction://media"/>
            <a:extLst>
              <a:ext uri="{FF2B5EF4-FFF2-40B4-BE49-F238E27FC236}">
                <a16:creationId xmlns:a16="http://schemas.microsoft.com/office/drawing/2014/main" id="{6380C167-F351-E05D-66DB-370DA043E3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7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9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05 at 2.31.29 PM">
            <a:hlinkClick r:id="" action="ppaction://media"/>
            <a:extLst>
              <a:ext uri="{FF2B5EF4-FFF2-40B4-BE49-F238E27FC236}">
                <a16:creationId xmlns:a16="http://schemas.microsoft.com/office/drawing/2014/main" id="{48E58980-2576-5E21-D64C-CF1F19D61E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3642"/>
            <a:ext cx="12192000" cy="678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1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BA8F9D-7975-A642-2805-E9C297095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" y="466405"/>
            <a:ext cx="12174467" cy="639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79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675D40-5657-C35E-11D3-8B48B34E5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7" y="502307"/>
            <a:ext cx="12106083" cy="635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02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0F37F37-E150-41A5-6421-38381B1B0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1"/>
            <a:ext cx="12192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82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58F544-F1F9-DE17-EBB5-78D988CAE52D}"/>
              </a:ext>
            </a:extLst>
          </p:cNvPr>
          <p:cNvSpPr txBox="1"/>
          <p:nvPr/>
        </p:nvSpPr>
        <p:spPr>
          <a:xfrm>
            <a:off x="2806700" y="1452919"/>
            <a:ext cx="7277100" cy="605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33" dirty="0">
                <a:solidFill>
                  <a:schemeClr val="bg1"/>
                </a:solidFill>
              </a:rPr>
              <a:t>Targets for next week/ </a:t>
            </a:r>
            <a:r>
              <a:rPr lang="en-US" sz="3333" dirty="0">
                <a:solidFill>
                  <a:srgbClr val="92D050"/>
                </a:solidFill>
              </a:rPr>
              <a:t>Any Suggestions </a:t>
            </a:r>
            <a:r>
              <a:rPr lang="en-US" sz="3333" dirty="0">
                <a:solidFill>
                  <a:schemeClr val="bg1"/>
                </a:solidFill>
              </a:rPr>
              <a:t>?</a:t>
            </a:r>
            <a:endParaRPr lang="en-IN" sz="3333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36963-B45B-71E0-8FDC-CD769DB08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707" y="6334971"/>
            <a:ext cx="1534293" cy="457240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273E20C-A5C0-AB0C-709A-FBE3927F7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437584"/>
              </p:ext>
            </p:extLst>
          </p:nvPr>
        </p:nvGraphicFramePr>
        <p:xfrm>
          <a:off x="3431709" y="2481375"/>
          <a:ext cx="4843318" cy="176461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843318">
                  <a:extLst>
                    <a:ext uri="{9D8B030D-6E8A-4147-A177-3AD203B41FA5}">
                      <a16:colId xmlns:a16="http://schemas.microsoft.com/office/drawing/2014/main" val="1866681929"/>
                    </a:ext>
                  </a:extLst>
                </a:gridCol>
              </a:tblGrid>
              <a:tr h="256454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Objectives:</a:t>
                      </a:r>
                      <a:endParaRPr lang="en-IN" sz="1500" dirty="0">
                        <a:solidFill>
                          <a:schemeClr val="tx1"/>
                        </a:solidFill>
                      </a:endParaRPr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2947094421"/>
                  </a:ext>
                </a:extLst>
              </a:tr>
              <a:tr h="14598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Will try to complete the entire working part of the project. (Hardware)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3-D printing will be started.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500" dirty="0"/>
                    </a:p>
                  </a:txBody>
                  <a:tcPr marL="76200" marR="76200" marT="38100" marB="38100"/>
                </a:tc>
                <a:extLst>
                  <a:ext uri="{0D108BD9-81ED-4DB2-BD59-A6C34878D82A}">
                    <a16:rowId xmlns:a16="http://schemas.microsoft.com/office/drawing/2014/main" val="873657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799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191</Words>
  <Application>Microsoft Office PowerPoint</Application>
  <PresentationFormat>Widescreen</PresentationFormat>
  <Paragraphs>41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Saira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Inesh Dheer</dc:creator>
  <cp:lastModifiedBy>Inesh Dheer</cp:lastModifiedBy>
  <cp:revision>4</cp:revision>
  <dcterms:created xsi:type="dcterms:W3CDTF">2024-11-05T06:44:24Z</dcterms:created>
  <dcterms:modified xsi:type="dcterms:W3CDTF">2024-11-05T09:02:10Z</dcterms:modified>
</cp:coreProperties>
</file>

<file path=docProps/thumbnail.jpeg>
</file>